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322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471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231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743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636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402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2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94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640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72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161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04D49-631D-4E99-A588-5C836F1F96B1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D1F73-0207-4CCF-A8FB-F81577C6F0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40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-PROFESOR\Desktop\heroes-and-villai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4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Catwoman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Catwoman, from Batman, is my favourite villain. She has got blond hair, pale skin and green eyes. She wears a black latex suit and a mask. She’s very flexible and she can jump from one building to another, her abilities are very similar to a cat. I like Catwoman because she starts being a very shy woman who became evil because her boss killed her, and many cats resurrected her, giving her felines’ abilities and nine lives.</a:t>
            </a:r>
            <a:endParaRPr lang="es-CL" dirty="0"/>
          </a:p>
        </p:txBody>
      </p:sp>
      <p:pic>
        <p:nvPicPr>
          <p:cNvPr id="2052" name="Picture 4" descr="C:\Users\PC-PROFESOR\Desktop\0df66ed7f03cbf77c80370b10b6e3cd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730" y="1340768"/>
            <a:ext cx="3262457" cy="4958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7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Who’s your favourite hero or villain?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description of Catwoman.</a:t>
            </a:r>
          </a:p>
          <a:p>
            <a:r>
              <a:rPr lang="en-GB" dirty="0" smtClean="0"/>
              <a:t>Think about your favourite hero or villain.</a:t>
            </a:r>
          </a:p>
          <a:p>
            <a:r>
              <a:rPr lang="en-GB" dirty="0" smtClean="0"/>
              <a:t>Write a description about your hero or villain following the description of Catwoman and using some of the words from the vocabulary list.</a:t>
            </a:r>
          </a:p>
          <a:p>
            <a:r>
              <a:rPr lang="en-GB" dirty="0" smtClean="0"/>
              <a:t>Send your descriptions to your </a:t>
            </a:r>
            <a:r>
              <a:rPr lang="en-GB" smtClean="0"/>
              <a:t>teacher’s e-mail.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842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143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Catwoman</vt:lpstr>
      <vt:lpstr>Who’s your favourite hero or villain?</vt:lpstr>
    </vt:vector>
  </TitlesOfParts>
  <Company>Lobillo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Lobillo</dc:creator>
  <cp:lastModifiedBy>Lobillo</cp:lastModifiedBy>
  <cp:revision>4</cp:revision>
  <dcterms:created xsi:type="dcterms:W3CDTF">2020-03-30T15:16:49Z</dcterms:created>
  <dcterms:modified xsi:type="dcterms:W3CDTF">2020-03-30T15:45:27Z</dcterms:modified>
</cp:coreProperties>
</file>